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charts/chart1.xml" ContentType="application/vnd.openxmlformats-officedocument.drawingml.chart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/Relationships>
</file>

<file path=ppt/charts/_rels/chart1.xml.rels><?xml version='1.0' encoding='UTF-8' standalone='yes'?>
<Relationships xmlns="http://schemas.openxmlformats.org/package/2006/relationships"><Relationship Id="rId1" Type="http://schemas.openxmlformats.org/officeDocument/2006/relationships/package" Target="../embeddings/Microsoft_Excel_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chart>
    <c:title>
      <c:tx>
        <c:rich>
          <a:bodyPr/>
          <a:lstStyle/>
          <a:p>
            <a:r>
              <a:t>Preview Readiness</a:t>
            </a:r>
          </a:p>
        </c:rich>
      </c:tx>
      <c:layout/>
      <c:overlay val="0"/>
    </c:title>
    <c:autoTitleDeleted val="0"/>
    <c:plotArea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Ready</c:v>
                </c:pt>
              </c:strCache>
            </c:strRef>
          </c:tx>
          <c:cat>
            <c:strRef>
              <c:f>Sheet1!$A$2:$A$4</c:f>
              <c:strCache>
                <c:ptCount val="3"/>
                <c:pt idx="0">
                  <c:v>North</c:v>
                </c:pt>
                <c:pt idx="1">
                  <c:v>South</c:v>
                </c:pt>
                <c:pt idx="2">
                  <c:v>West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</c:v>
                </c:pt>
                <c:pt idx="1">
                  <c:v>7</c:v>
                </c:pt>
                <c:pt idx="2">
                  <c:v>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Review</c:v>
                </c:pt>
              </c:strCache>
            </c:strRef>
          </c:tx>
          <c:cat>
            <c:strRef>
              <c:f>Sheet1!$A$2:$A$4</c:f>
              <c:strCache>
                <c:ptCount val="3"/>
                <c:pt idx="0">
                  <c:v>North</c:v>
                </c:pt>
                <c:pt idx="1">
                  <c:v>South</c:v>
                </c:pt>
                <c:pt idx="2">
                  <c:v>West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</c:v>
                </c:pt>
                <c:pt idx="1">
                  <c:v>3</c:v>
                </c:pt>
                <c:pt idx="2">
                  <c:v>6</c:v>
                </c:pt>
              </c:numCache>
            </c:numRef>
          </c:val>
        </c:ser>
        <c:axId val="-2068027336"/>
        <c:axId val="-2113994440"/>
      </c:barChart>
      <c:catAx>
        <c:axId val="-2068027336"/>
        <c:scaling>
          <c:orientation val="minMax"/>
        </c:scaling>
        <c:delete val="0"/>
        <c:axPos val="b"/>
        <c:majorTickMark val="out"/>
        <c:minorTickMark val="none"/>
        <c:tickLblPos val="nextTo"/>
        <c:crossAx val="-2113994440"/>
        <c:crosses val="autoZero"/>
        <c:auto val="1"/>
        <c:lblAlgn val="ctr"/>
        <c:lblOffset val="100"/>
        <c:noMultiLvlLbl val="0"/>
      </c:catAx>
      <c:valAx>
        <c:axId val="-2113994440"/>
        <c:scaling/>
        <c:delete val="0"/>
        <c:axPos val="l"/>
        <c:majorGridlines/>
        <c:majorTickMark val="out"/>
        <c:minorTickMark val="none"/>
        <c:tickLblPos val="nextTo"/>
        <c:crossAx val="-2068027336"/>
        <c:crosses val="autoZero"/>
      </c:valAx>
    </c:plotArea>
    <c:legend/>
    <c:dispBlanksAs val="gap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chart" Target="../charts/chart1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4A26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457200" y="228600"/>
            <a:ext cx="2743200" cy="7315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3000" b="1">
                <a:solidFill>
                  <a:srgbClr val="14213D"/>
                </a:solidFill>
                <a:latin typeface="Arial"/>
              </a:defRPr>
            </a:pPr>
            <a:r>
              <a:t>DECK A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743200" y="228600"/>
            <a:ext cx="6675120" cy="7315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2600" b="1">
                <a:solidFill>
                  <a:srgbClr val="14213D"/>
                </a:solidFill>
                <a:latin typeface="Arial"/>
              </a:defRPr>
            </a:pPr>
            <a:r>
              <a:t>Supported Chart</a:t>
            </a:r>
          </a:p>
        </p:txBody>
      </p:sp>
      <p:graphicFrame>
        <p:nvGraphicFramePr>
          <p:cNvPr id="5" name="Chart 4"/>
          <p:cNvGraphicFramePr>
            <a:graphicFrameLocks noGrp="1"/>
          </p:cNvGraphicFramePr>
          <p:nvPr/>
        </p:nvGraphicFramePr>
        <p:xfrm>
          <a:off x="2011680" y="1234440"/>
          <a:ext cx="8138160" cy="4800600"/>
        </p:xfrm>
        <a:graphic>
          <a:graphicData uri="http://schemas.openxmlformats.org/drawingml/2006/chart">
            <c:chart xmlns:c="http://schemas.openxmlformats.org/drawingml/2006/chart" r:id="rId2"/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26465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ounded Rectangle 2"/>
          <p:cNvSpPr/>
          <p:nvPr/>
        </p:nvSpPr>
        <p:spPr>
          <a:xfrm>
            <a:off x="1005840" y="1005840"/>
            <a:ext cx="10149840" cy="4846320"/>
          </a:xfrm>
          <a:prstGeom prst="roundRect">
            <a:avLst/>
          </a:prstGeom>
          <a:solidFill>
            <a:srgbClr val="2A9D8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1371600" y="2240280"/>
            <a:ext cx="9418320" cy="10058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3400" b="1">
                <a:solidFill>
                  <a:srgbClr val="FFFFFF"/>
                </a:solidFill>
                <a:latin typeface="Arial"/>
              </a:defRPr>
            </a:pPr>
            <a:r>
              <a:t>DECK A / SLIDE TWO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828800" y="3337560"/>
            <a:ext cx="8503920" cy="64008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2000" b="1">
                <a:solidFill>
                  <a:srgbClr val="E9C46A"/>
                </a:solidFill>
                <a:latin typeface="Arial"/>
              </a:defRPr>
            </a:pPr>
            <a:r>
              <a:t>Navigation fingerprint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ClawX Office preview fixture</dc:title>
  <dc:subject>Deterministic non-confidential E2E content</dc:subject>
  <dc:creator>ClawX E2E</dc:creator>
  <cp:keywords/>
  <dc:description>generated using python-pptx</dc:description>
  <cp:lastModifiedBy>ClawX E2E</cp:lastModifiedBy>
  <cp:revision>1</cp:revision>
  <dcterms:created xsi:type="dcterms:W3CDTF">2026-01-01T00:00:00Z</dcterms:created>
  <dcterms:modified xsi:type="dcterms:W3CDTF">2026-01-01T00:00:00Z</dcterms:modified>
  <cp:category/>
</cp:coreProperties>
</file>