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5A18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640080" y="1005840"/>
            <a:ext cx="10881360" cy="4846320"/>
          </a:xfrm>
          <a:prstGeom prst="rect">
            <a:avLst/>
          </a:prstGeom>
          <a:solidFill>
            <a:srgbClr val="80FFD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828800" y="1920240"/>
            <a:ext cx="8503920" cy="10058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4000" b="1">
                <a:solidFill>
                  <a:srgbClr val="240046"/>
                </a:solidFill>
                <a:latin typeface="Arial"/>
              </a:defRPr>
            </a:pPr>
            <a:r>
              <a:t>DECK B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28800" y="3154680"/>
            <a:ext cx="850392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200" b="1">
                <a:solidFill>
                  <a:srgbClr val="3C096C"/>
                </a:solidFill>
                <a:latin typeface="Arial"/>
              </a:defRPr>
            </a:pPr>
            <a:r>
              <a:t>Independent preview state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9D02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3749039" y="914400"/>
            <a:ext cx="4663440" cy="4663440"/>
          </a:xfrm>
          <a:prstGeom prst="ellipse">
            <a:avLst/>
          </a:prstGeom>
          <a:solidFill>
            <a:srgbClr val="FFBA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749039" y="2286000"/>
            <a:ext cx="4663440" cy="10972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4400" b="1">
                <a:solidFill>
                  <a:srgbClr val="370617"/>
                </a:solidFill>
                <a:latin typeface="Arial"/>
              </a:defRPr>
            </a:pPr>
            <a:r>
              <a:t>B2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ClawX Office preview fixture</dc:title>
  <dc:subject>Deterministic non-confidential E2E content</dc:subject>
  <dc:creator>ClawX E2E</dc:creator>
  <cp:keywords/>
  <dc:description>generated using python-pptx</dc:description>
  <cp:lastModifiedBy>ClawX E2E</cp:lastModifiedBy>
  <cp:revision>1</cp:revision>
  <dcterms:created xsi:type="dcterms:W3CDTF">2026-01-01T00:00:00Z</dcterms:created>
  <dcterms:modified xsi:type="dcterms:W3CDTF">2026-01-01T00:00:00Z</dcterms:modified>
  <cp:category/>
</cp:coreProperties>
</file>